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44" autoAdjust="0"/>
    <p:restoredTop sz="86473" autoAdjust="0"/>
  </p:normalViewPr>
  <p:slideViewPr>
    <p:cSldViewPr>
      <p:cViewPr varScale="1">
        <p:scale>
          <a:sx n="77" d="100"/>
          <a:sy n="77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75AEB-A4B4-4D06-8A60-EBA556B323BF}" type="datetimeFigureOut">
              <a:rPr lang="pt-BR" smtClean="0"/>
              <a:t>12/1/2012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8D68-1CBA-427F-B99A-57BD970A5A1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FOTOS.jpg 1(1).jpg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>
            <a:off x="0" y="0"/>
            <a:ext cx="4572000" cy="3729363"/>
          </a:xfrm>
          <a:prstGeom prst="rect">
            <a:avLst/>
          </a:prstGeom>
        </p:spPr>
      </p:pic>
      <p:pic>
        <p:nvPicPr>
          <p:cNvPr id="5" name="Imagem 4" descr="FOTOS.jpg 2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4572000" cy="3717032"/>
          </a:xfrm>
          <a:prstGeom prst="rect">
            <a:avLst/>
          </a:prstGeom>
        </p:spPr>
      </p:pic>
      <p:pic>
        <p:nvPicPr>
          <p:cNvPr id="6" name="Imagem 5" descr="FOTOS.jpg 3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17032"/>
            <a:ext cx="4572000" cy="3140968"/>
          </a:xfrm>
          <a:prstGeom prst="rect">
            <a:avLst/>
          </a:prstGeom>
        </p:spPr>
      </p:pic>
      <p:pic>
        <p:nvPicPr>
          <p:cNvPr id="7" name="Imagem 6" descr="FOTOS.jpg 4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3717032"/>
            <a:ext cx="4572000" cy="31409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Sistema Operacional 32bits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Copyright Original</dc:creator>
  <cp:lastModifiedBy>Copyright Original</cp:lastModifiedBy>
  <cp:revision>3</cp:revision>
  <dcterms:created xsi:type="dcterms:W3CDTF">2012-01-12T18:10:22Z</dcterms:created>
  <dcterms:modified xsi:type="dcterms:W3CDTF">2012-01-12T18:31:12Z</dcterms:modified>
</cp:coreProperties>
</file>